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59" r:id="rId10"/>
    <p:sldId id="260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8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458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448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94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3686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4141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7655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0534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810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302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201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517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12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989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53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168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883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4E8A9D-7925-42E1-914B-C8BC1A371B7C}" type="datetimeFigureOut">
              <a:rPr lang="hu-HU" smtClean="0"/>
              <a:t>2022. 10. 30.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1D71A1E-8871-415E-9C8C-A40B95817B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064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3A8E7C-A765-08A7-A1CD-7E34C62D4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latin typeface="Copperplate Gothic Bold" panose="020E0705020206020404" pitchFamily="34" charset="0"/>
              </a:rPr>
              <a:t>IKT Projectmunka 2022/2023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03F115D-7908-A9B5-039A-C7B120F4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Copperplate Gothic Light" panose="020E0507020206020404" pitchFamily="34" charset="0"/>
              </a:rPr>
              <a:t>1. Féléves feladat</a:t>
            </a:r>
          </a:p>
        </p:txBody>
      </p:sp>
    </p:spTree>
    <p:extLst>
      <p:ext uri="{BB962C8B-B14F-4D97-AF65-F5344CB8AC3E}">
        <p14:creationId xmlns:p14="http://schemas.microsoft.com/office/powerpoint/2010/main" val="338281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CAFB1663-846A-E15F-A7A6-5BB6F660D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03829"/>
            <a:ext cx="7130641" cy="665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C1FD3E2C-8D1B-B963-D6DF-CA4970237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A Továbbfejlesztés lehetősége</a:t>
            </a:r>
          </a:p>
        </p:txBody>
      </p:sp>
    </p:spTree>
    <p:extLst>
      <p:ext uri="{BB962C8B-B14F-4D97-AF65-F5344CB8AC3E}">
        <p14:creationId xmlns:p14="http://schemas.microsoft.com/office/powerpoint/2010/main" val="95757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C92D0F2-4D3E-2E77-3AF0-5E0FCA8B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9019" cy="73823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hu-HU" dirty="0"/>
              <a:t>A Továbbfejlesztés lehetősége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0678B96-4638-7E7E-BF3A-03E08621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9" y="0"/>
            <a:ext cx="4572000" cy="5617318"/>
          </a:xfrm>
        </p:spPr>
        <p:txBody>
          <a:bodyPr>
            <a:normAutofit/>
          </a:bodyPr>
          <a:lstStyle/>
          <a:p>
            <a:r>
              <a:rPr lang="hu-HU" sz="2800" dirty="0"/>
              <a:t>A továbbfejlesztés teljes mértékben lehetséges, mivel a programozás </a:t>
            </a:r>
            <a:r>
              <a:rPr lang="hu-HU" sz="2800" dirty="0" err="1"/>
              <a:t>html</a:t>
            </a:r>
            <a:r>
              <a:rPr lang="hu-HU" sz="2800" dirty="0"/>
              <a:t>, a formázás </a:t>
            </a:r>
            <a:r>
              <a:rPr lang="hu-HU" sz="2800" dirty="0" err="1"/>
              <a:t>css</a:t>
            </a:r>
            <a:r>
              <a:rPr lang="hu-HU" sz="2800" dirty="0"/>
              <a:t>-ben történt, teljes mértékben átlátható.</a:t>
            </a:r>
          </a:p>
        </p:txBody>
      </p:sp>
      <p:pic>
        <p:nvPicPr>
          <p:cNvPr id="10" name="Tartalom helye 9" descr="A képen kültéri, személy, talaj látható&#10;&#10;Automatikusan generált leírás">
            <a:extLst>
              <a:ext uri="{FF2B5EF4-FFF2-40B4-BE49-F238E27FC236}">
                <a16:creationId xmlns:a16="http://schemas.microsoft.com/office/drawing/2014/main" id="{59230AAE-7FB0-49EE-BF7B-C3084B0FD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" y="1587697"/>
            <a:ext cx="4500563" cy="2985373"/>
          </a:xfrm>
        </p:spPr>
      </p:pic>
    </p:spTree>
    <p:extLst>
      <p:ext uri="{BB962C8B-B14F-4D97-AF65-F5344CB8AC3E}">
        <p14:creationId xmlns:p14="http://schemas.microsoft.com/office/powerpoint/2010/main" val="147590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C1FD3E2C-8D1B-B963-D6DF-CA4970237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Volt-e bármi amit nem sikerült megvalósítani?</a:t>
            </a:r>
          </a:p>
        </p:txBody>
      </p:sp>
    </p:spTree>
    <p:extLst>
      <p:ext uri="{BB962C8B-B14F-4D97-AF65-F5344CB8AC3E}">
        <p14:creationId xmlns:p14="http://schemas.microsoft.com/office/powerpoint/2010/main" val="271717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C92D0F2-4D3E-2E77-3AF0-5E0FCA8B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417" y="5252504"/>
            <a:ext cx="6507166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buSzPct val="100000"/>
            </a:pPr>
            <a:r>
              <a:rPr lang="en-US" sz="3600" dirty="0"/>
              <a:t>Az </a:t>
            </a:r>
            <a:r>
              <a:rPr lang="en-US" sz="3600" dirty="0" err="1"/>
              <a:t>adott</a:t>
            </a:r>
            <a:r>
              <a:rPr lang="en-US" sz="3600" dirty="0"/>
              <a:t> </a:t>
            </a:r>
            <a:r>
              <a:rPr lang="en-US" sz="3600" dirty="0" err="1"/>
              <a:t>feladatokat</a:t>
            </a:r>
            <a:r>
              <a:rPr lang="en-US" sz="3600" dirty="0"/>
              <a:t> </a:t>
            </a:r>
            <a:r>
              <a:rPr lang="en-US" sz="3600" dirty="0" err="1"/>
              <a:t>szerintem</a:t>
            </a:r>
            <a:r>
              <a:rPr lang="en-US" sz="3600" dirty="0"/>
              <a:t> </a:t>
            </a:r>
            <a:r>
              <a:rPr lang="en-US" sz="3600" dirty="0" err="1"/>
              <a:t>sikeresen</a:t>
            </a:r>
            <a:r>
              <a:rPr lang="en-US" sz="3600" dirty="0"/>
              <a:t> </a:t>
            </a:r>
            <a:r>
              <a:rPr lang="en-US" sz="3600" dirty="0" err="1"/>
              <a:t>teljesítettem</a:t>
            </a:r>
            <a:r>
              <a:rPr lang="en-US" sz="3600" dirty="0"/>
              <a:t>.</a:t>
            </a:r>
          </a:p>
        </p:txBody>
      </p:sp>
      <p:pic>
        <p:nvPicPr>
          <p:cNvPr id="12" name="Tartalom helye 11" descr="A képen szöveg, személy, férfi, beltéri látható&#10;&#10;Automatikusan generált leírás">
            <a:extLst>
              <a:ext uri="{FF2B5EF4-FFF2-40B4-BE49-F238E27FC236}">
                <a16:creationId xmlns:a16="http://schemas.microsoft.com/office/drawing/2014/main" id="{D5537DE4-6955-8BF2-1B56-56DD3298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5"/>
          <a:stretch/>
        </p:blipFill>
        <p:spPr>
          <a:xfrm>
            <a:off x="20" y="10"/>
            <a:ext cx="9143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18D83-EE1B-B71C-EAD0-31C533DD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80" y="194744"/>
            <a:ext cx="7511473" cy="1312480"/>
          </a:xfrm>
        </p:spPr>
        <p:txBody>
          <a:bodyPr/>
          <a:lstStyle/>
          <a:p>
            <a:r>
              <a:rPr lang="hu-HU" dirty="0">
                <a:latin typeface="Copperplate Gothic Bold" panose="020E0705020206020404" pitchFamily="34" charset="0"/>
              </a:rPr>
              <a:t>C) Feladat: Heraldika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584D3A-A8C1-66DB-A406-C6712FCA5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64" y="1883794"/>
            <a:ext cx="7511472" cy="30904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sz="2400" b="1" dirty="0">
                <a:latin typeface="Copperplate Gothic Light" panose="020E0507020206020404" pitchFamily="34" charset="0"/>
              </a:rPr>
              <a:t>Feladataim: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2200" b="1" dirty="0">
                <a:latin typeface="Copperplate Gothic Light" panose="020E0507020206020404" pitchFamily="34" charset="0"/>
              </a:rPr>
              <a:t>logikai egységek beépítése:</a:t>
            </a:r>
            <a:br>
              <a:rPr lang="hu-HU" sz="2200" b="1" dirty="0">
                <a:latin typeface="Copperplate Gothic Light" panose="020E0507020206020404" pitchFamily="34" charset="0"/>
              </a:rPr>
            </a:br>
            <a:r>
              <a:rPr lang="hu-HU" sz="2200" b="1" dirty="0">
                <a:latin typeface="Copperplate Gothic Light" panose="020E0507020206020404" pitchFamily="34" charset="0"/>
              </a:rPr>
              <a:t>(</a:t>
            </a:r>
            <a:r>
              <a:rPr lang="hu-HU" sz="2200" b="1" dirty="0" err="1">
                <a:latin typeface="Copperplate Gothic Light" panose="020E0507020206020404" pitchFamily="34" charset="0"/>
              </a:rPr>
              <a:t>header</a:t>
            </a:r>
            <a:r>
              <a:rPr lang="hu-HU" sz="2200" b="1" dirty="0">
                <a:latin typeface="Copperplate Gothic Light" panose="020E0507020206020404" pitchFamily="34" charset="0"/>
              </a:rPr>
              <a:t>, </a:t>
            </a:r>
            <a:r>
              <a:rPr lang="hu-HU" sz="2200" b="1" dirty="0" err="1">
                <a:latin typeface="Copperplate Gothic Light" panose="020E0507020206020404" pitchFamily="34" charset="0"/>
              </a:rPr>
              <a:t>nav</a:t>
            </a:r>
            <a:r>
              <a:rPr lang="hu-HU" sz="2200" b="1" dirty="0">
                <a:latin typeface="Copperplate Gothic Light" panose="020E0507020206020404" pitchFamily="34" charset="0"/>
              </a:rPr>
              <a:t>, </a:t>
            </a:r>
            <a:r>
              <a:rPr lang="hu-HU" sz="2200" b="1" dirty="0" err="1">
                <a:latin typeface="Copperplate Gothic Light" panose="020E0507020206020404" pitchFamily="34" charset="0"/>
              </a:rPr>
              <a:t>footer</a:t>
            </a:r>
            <a:r>
              <a:rPr lang="hu-HU" sz="2200" b="1" dirty="0">
                <a:latin typeface="Copperplate Gothic Light" panose="020E0507020206020404" pitchFamily="34" charset="0"/>
              </a:rPr>
              <a:t>, main, </a:t>
            </a:r>
            <a:r>
              <a:rPr lang="hu-HU" sz="2200" b="1" dirty="0" err="1">
                <a:latin typeface="Copperplate Gothic Light" panose="020E0507020206020404" pitchFamily="34" charset="0"/>
              </a:rPr>
              <a:t>section</a:t>
            </a:r>
            <a:r>
              <a:rPr lang="hu-HU" sz="2200" b="1" dirty="0">
                <a:latin typeface="Copperplate Gothic Light" panose="020E0507020206020404" pitchFamily="34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2200" b="1" dirty="0">
                <a:latin typeface="Copperplate Gothic Light" panose="020E0507020206020404" pitchFamily="34" charset="0"/>
              </a:rPr>
              <a:t> Az első három egyedi tartalommal történő kitöltése</a:t>
            </a:r>
          </a:p>
          <a:p>
            <a:pPr>
              <a:buFont typeface="Wingdings" panose="05000000000000000000" pitchFamily="2" charset="2"/>
              <a:buChar char="Ø"/>
            </a:pPr>
            <a:endParaRPr lang="hu-HU" sz="2400" b="1" dirty="0">
              <a:latin typeface="Copperplate Gothic Light" panose="020E05070202060204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2200" b="1" dirty="0">
                <a:latin typeface="Copperplate Gothic Light" panose="020E0507020206020404" pitchFamily="34" charset="0"/>
              </a:rPr>
              <a:t> Legfontosabb Cél: Az oldal legyen reszponzív!</a:t>
            </a:r>
          </a:p>
        </p:txBody>
      </p:sp>
    </p:spTree>
    <p:extLst>
      <p:ext uri="{BB962C8B-B14F-4D97-AF65-F5344CB8AC3E}">
        <p14:creationId xmlns:p14="http://schemas.microsoft.com/office/powerpoint/2010/main" val="217154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C1FD3E2C-8D1B-B963-D6DF-CA4970237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Az oldal vázszerkezete</a:t>
            </a:r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638A1D49-DDCB-534E-84DB-86273D8F2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Feladat befejezése előtt</a:t>
            </a:r>
          </a:p>
        </p:txBody>
      </p:sp>
    </p:spTree>
    <p:extLst>
      <p:ext uri="{BB962C8B-B14F-4D97-AF65-F5344CB8AC3E}">
        <p14:creationId xmlns:p14="http://schemas.microsoft.com/office/powerpoint/2010/main" val="286918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DF1A56-BFE4-30DE-4B8E-1181C022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4" y="190850"/>
            <a:ext cx="8769291" cy="49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599B8090-170E-CE5F-1C59-A79315ED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4" y="182461"/>
            <a:ext cx="8769291" cy="49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C92D0F2-4D3E-2E77-3AF0-5E0FCA8B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9019" cy="738231"/>
          </a:xfrm>
        </p:spPr>
        <p:txBody>
          <a:bodyPr anchor="ctr">
            <a:normAutofit/>
          </a:bodyPr>
          <a:lstStyle/>
          <a:p>
            <a:pPr algn="ctr"/>
            <a:r>
              <a:rPr lang="hu-HU"/>
              <a:t>Lényeges alakítások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0678B96-4638-7E7E-BF3A-03E08621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9" y="0"/>
            <a:ext cx="4572000" cy="5617318"/>
          </a:xfrm>
        </p:spPr>
        <p:txBody>
          <a:bodyPr>
            <a:normAutofit/>
          </a:bodyPr>
          <a:lstStyle/>
          <a:p>
            <a:r>
              <a:rPr lang="hu-HU" sz="2800" dirty="0"/>
              <a:t>A </a:t>
            </a:r>
            <a:r>
              <a:rPr lang="hu-HU" sz="2800" dirty="0" err="1"/>
              <a:t>navbar</a:t>
            </a:r>
            <a:r>
              <a:rPr lang="hu-HU" sz="2800" dirty="0"/>
              <a:t> elhelyezése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A </a:t>
            </a:r>
            <a:r>
              <a:rPr lang="hu-HU" sz="2800" dirty="0" err="1"/>
              <a:t>navbar</a:t>
            </a:r>
            <a:r>
              <a:rPr lang="hu-HU" sz="2800" dirty="0"/>
              <a:t> kitölti a sort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Az összes link oldalon belülre hivatkozik, kivéve egy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Az összes bal oldalon „lebeg”, kivéve a Wikipédia 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D0F6E7FB-BAE4-CFC8-201D-74000A80E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2" y="1736947"/>
            <a:ext cx="422016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6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C92D0F2-4D3E-2E77-3AF0-5E0FCA8B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9019" cy="738231"/>
          </a:xfrm>
        </p:spPr>
        <p:txBody>
          <a:bodyPr anchor="ctr">
            <a:normAutofit/>
          </a:bodyPr>
          <a:lstStyle/>
          <a:p>
            <a:pPr algn="ctr"/>
            <a:r>
              <a:rPr lang="hu-HU"/>
              <a:t>Lényeges alakítások</a:t>
            </a:r>
            <a:endParaRPr lang="hu-HU" dirty="0"/>
          </a:p>
        </p:txBody>
      </p:sp>
      <p:sp>
        <p:nvSpPr>
          <p:cNvPr id="2" name="Szöveg helye 4">
            <a:extLst>
              <a:ext uri="{FF2B5EF4-FFF2-40B4-BE49-F238E27FC236}">
                <a16:creationId xmlns:a16="http://schemas.microsoft.com/office/drawing/2014/main" id="{F0812502-47ED-8AF4-6401-BDDC27715747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4572000" cy="5617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/>
              <a:t>Oldal átrendezése: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Van navigációs sáv, de lényegében fölösleges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Nem reszponzív </a:t>
            </a:r>
            <a:r>
              <a:rPr lang="hu-HU" sz="2800" dirty="0">
                <a:sym typeface="Wingdings" panose="05000000000000000000" pitchFamily="2" charset="2"/>
              </a:rPr>
              <a:t> </a:t>
            </a:r>
            <a:r>
              <a:rPr lang="hu-HU" sz="2800" dirty="0"/>
              <a:t>Logikai egységek bevezetése</a:t>
            </a:r>
          </a:p>
          <a:p>
            <a:pPr marL="457200" indent="-457200">
              <a:buFontTx/>
              <a:buChar char="-"/>
            </a:pPr>
            <a:r>
              <a:rPr lang="hu-HU" sz="2800" dirty="0"/>
              <a:t>Modernebb, letisztultabb megjelenés</a:t>
            </a:r>
          </a:p>
        </p:txBody>
      </p:sp>
      <p:pic>
        <p:nvPicPr>
          <p:cNvPr id="9" name="Tartalom helye 8" descr="A képen szöveg, computer, számítógép, beltéri látható&#10;&#10;Automatikusan generált leírás">
            <a:extLst>
              <a:ext uri="{FF2B5EF4-FFF2-40B4-BE49-F238E27FC236}">
                <a16:creationId xmlns:a16="http://schemas.microsoft.com/office/drawing/2014/main" id="{75F82F31-6103-3F58-73A0-E79F094F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5" y="1610337"/>
            <a:ext cx="4260702" cy="23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C1FD3E2C-8D1B-B963-D6DF-CA4970237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Az oldal vázszerkezete</a:t>
            </a:r>
          </a:p>
        </p:txBody>
      </p:sp>
      <p:sp>
        <p:nvSpPr>
          <p:cNvPr id="7" name="Alcím 6">
            <a:extLst>
              <a:ext uri="{FF2B5EF4-FFF2-40B4-BE49-F238E27FC236}">
                <a16:creationId xmlns:a16="http://schemas.microsoft.com/office/drawing/2014/main" id="{638A1D49-DDCB-534E-84DB-86273D8F2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Feladat befejezése után</a:t>
            </a:r>
          </a:p>
        </p:txBody>
      </p:sp>
    </p:spTree>
    <p:extLst>
      <p:ext uri="{BB962C8B-B14F-4D97-AF65-F5344CB8AC3E}">
        <p14:creationId xmlns:p14="http://schemas.microsoft.com/office/powerpoint/2010/main" val="79987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A1C2651-1423-DF48-5410-D7D6B1458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03831"/>
            <a:ext cx="7130641" cy="66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99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320</TotalTime>
  <Words>150</Words>
  <Application>Microsoft Office PowerPoint</Application>
  <PresentationFormat>Diavetítés a képernyőre (4:3 oldalarány)</PresentationFormat>
  <Paragraphs>27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Copperplate Gothic Bold</vt:lpstr>
      <vt:lpstr>Copperplate Gothic Light</vt:lpstr>
      <vt:lpstr>Wingdings</vt:lpstr>
      <vt:lpstr>Szita</vt:lpstr>
      <vt:lpstr>IKT Projectmunka 2022/2023</vt:lpstr>
      <vt:lpstr>C) Feladat: Heraldika</vt:lpstr>
      <vt:lpstr>Az oldal vázszerkezete</vt:lpstr>
      <vt:lpstr>PowerPoint-bemutató</vt:lpstr>
      <vt:lpstr>PowerPoint-bemutató</vt:lpstr>
      <vt:lpstr>Lényeges alakítások</vt:lpstr>
      <vt:lpstr>Lényeges alakítások</vt:lpstr>
      <vt:lpstr>Az oldal vázszerkezete</vt:lpstr>
      <vt:lpstr>PowerPoint-bemutató</vt:lpstr>
      <vt:lpstr>PowerPoint-bemutató</vt:lpstr>
      <vt:lpstr>A Továbbfejlesztés lehetősége</vt:lpstr>
      <vt:lpstr>A Továbbfejlesztés lehetősége</vt:lpstr>
      <vt:lpstr>Volt-e bármi amit nem sikerült megvalósítani?</vt:lpstr>
      <vt:lpstr>Az adott feladatokat szerintem sikeresen teljesítettem.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 Projectmunka 2022/2023</dc:title>
  <dc:creator>Alex Suchanyecz</dc:creator>
  <cp:lastModifiedBy>Alex Suchanyecz</cp:lastModifiedBy>
  <cp:revision>4</cp:revision>
  <dcterms:created xsi:type="dcterms:W3CDTF">2022-10-13T12:45:46Z</dcterms:created>
  <dcterms:modified xsi:type="dcterms:W3CDTF">2022-10-30T17:00:45Z</dcterms:modified>
</cp:coreProperties>
</file>